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hyperlink" Target="https://drive.google.com/file/d/1D8OsKuotzQ8B5Fb9UZLur-mS6RUsR6Qd/view?usp=sharing" TargetMode="External"/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7" Type="http://schemas.openxmlformats.org/officeDocument/2006/relationships/image" Target="../media/image-11-6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274" y="1691997"/>
            <a:ext cx="4930973" cy="484560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3199" y="2311360"/>
            <a:ext cx="7477601" cy="10085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942"/>
              </a:lnSpc>
              <a:buNone/>
            </a:pPr>
            <a:r>
              <a:rPr lang="en-US" sz="635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DOOMmies</a:t>
            </a:r>
            <a:endParaRPr lang="en-US" sz="6354" dirty="0"/>
          </a:p>
        </p:txBody>
      </p:sp>
      <p:sp>
        <p:nvSpPr>
          <p:cNvPr id="7" name="Text 2"/>
          <p:cNvSpPr/>
          <p:nvPr/>
        </p:nvSpPr>
        <p:spPr>
          <a:xfrm>
            <a:off x="833199" y="3653195"/>
            <a:ext cx="3131701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78"/>
              </a:lnSpc>
              <a:buNone/>
            </a:pPr>
            <a:r>
              <a:rPr lang="en-US" sz="2302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Equipo de Trabajo</a:t>
            </a:r>
            <a:endParaRPr lang="en-US" sz="2302" dirty="0"/>
          </a:p>
        </p:txBody>
      </p:sp>
      <p:sp>
        <p:nvSpPr>
          <p:cNvPr id="8" name="Text 3"/>
          <p:cNvSpPr/>
          <p:nvPr/>
        </p:nvSpPr>
        <p:spPr>
          <a:xfrm>
            <a:off x="1188601" y="4351973"/>
            <a:ext cx="712220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Rios Lisandro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188601" y="4762976"/>
            <a:ext cx="712220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Zagare Ulises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188601" y="5173980"/>
            <a:ext cx="712220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Salguero Valentino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188601" y="5584984"/>
            <a:ext cx="712220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Serantes Elias</a:t>
            </a:r>
            <a:endParaRPr lang="en-US" sz="1750" dirty="0"/>
          </a:p>
        </p:txBody>
      </p:sp>
      <p:pic>
        <p:nvPicPr>
          <p:cNvPr id="12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610683"/>
            <a:ext cx="7477601" cy="10085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942"/>
              </a:lnSpc>
              <a:buNone/>
            </a:pPr>
            <a:r>
              <a:rPr lang="en-US" sz="635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Conclusión</a:t>
            </a:r>
            <a:endParaRPr lang="en-US" sz="6354" dirty="0"/>
          </a:p>
        </p:txBody>
      </p:sp>
      <p:sp>
        <p:nvSpPr>
          <p:cNvPr id="6" name="Text 2"/>
          <p:cNvSpPr/>
          <p:nvPr/>
        </p:nvSpPr>
        <p:spPr>
          <a:xfrm>
            <a:off x="833199" y="3952518"/>
            <a:ext cx="7477601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 resumen, nuestro equipo ha logrado desarrollar un juego emocionante y desafiante, aprovechando al máximo las herramientas y técnicas de programación orientada a objetos. Estamos orgullosos de haber creado DOOMmies, una experiencia de juego única e inspirada en clásicos de la cultura popular.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5672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5672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35672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838093" y="492443"/>
            <a:ext cx="4712732" cy="11780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639"/>
              </a:lnSpc>
              <a:buNone/>
            </a:pPr>
            <a:r>
              <a:rPr lang="en-US" sz="371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Preguntas:</a:t>
            </a:r>
            <a:pPr indent="0" marL="0">
              <a:lnSpc>
                <a:spcPts val="4639"/>
              </a:lnSpc>
              <a:buNone/>
            </a:pPr>
            <a:r>
              <a:rPr lang="en-US" sz="371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
</a:t>
            </a:r>
            <a:endParaRPr lang="en-US" sz="3711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689" y="2055971"/>
            <a:ext cx="2672834" cy="2686288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755" y="2055971"/>
            <a:ext cx="2692956" cy="2686288"/>
          </a:xfrm>
          <a:prstGeom prst="rect">
            <a:avLst/>
          </a:prstGeom>
        </p:spPr>
      </p:pic>
      <p:pic>
        <p:nvPicPr>
          <p:cNvPr id="9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355" y="4885492"/>
            <a:ext cx="4763691" cy="2686288"/>
          </a:xfrm>
          <a:prstGeom prst="rect">
            <a:avLst/>
          </a:prstGeom>
        </p:spPr>
      </p:pic>
      <p:pic>
        <p:nvPicPr>
          <p:cNvPr id="10" name="Image 5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319099"/>
            <a:ext cx="8069223" cy="10085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942"/>
              </a:lnSpc>
              <a:buNone/>
            </a:pPr>
            <a:r>
              <a:rPr lang="en-US" sz="635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Consigna</a:t>
            </a:r>
            <a:endParaRPr lang="en-US" sz="6354" dirty="0"/>
          </a:p>
        </p:txBody>
      </p:sp>
      <p:sp>
        <p:nvSpPr>
          <p:cNvPr id="6" name="Text 2"/>
          <p:cNvSpPr/>
          <p:nvPr/>
        </p:nvSpPr>
        <p:spPr>
          <a:xfrm>
            <a:off x="833199" y="3660934"/>
            <a:ext cx="93064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Este trabajo tiene como objetivo crear un juego en el lenguaje Wollok para la materia Algoritmos 1 de la carrera de Tecnicatura en Programación Informática de la Universidad Nacional de San Martín (UNSAM).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910614"/>
            <a:ext cx="93064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juego está inspirado en el conocido título </a:t>
            </a:r>
            <a:pPr indent="0" marL="0">
              <a:lnSpc>
                <a:spcPts val="2624"/>
              </a:lnSpc>
              <a:buNone/>
            </a:pPr>
            <a:r>
              <a:rPr lang="en-US" sz="1750" i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Binding of Isaac</a:t>
            </a:r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Se trata de un juego de acción RPG con fuertes elementos de tipo Roguelike, en el cual los niveles se generan aleatoriamente. Sin embargo, a diferencia del mismo, ¡¡¡ÉSTE TIENE LA SKIN DEL DOOM!!!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359104"/>
            <a:ext cx="8558570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55"/>
              </a:lnSpc>
              <a:buNone/>
            </a:pPr>
            <a:r>
              <a:rPr lang="en-US" sz="460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Descripción del proyecto</a:t>
            </a:r>
            <a:endParaRPr lang="en-US" sz="4604" dirty="0"/>
          </a:p>
        </p:txBody>
      </p:sp>
      <p:sp>
        <p:nvSpPr>
          <p:cNvPr id="6" name="Shape 2"/>
          <p:cNvSpPr/>
          <p:nvPr/>
        </p:nvSpPr>
        <p:spPr>
          <a:xfrm>
            <a:off x="4490799" y="3673078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5101709" y="3673078"/>
            <a:ext cx="3931206" cy="73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78"/>
              </a:lnSpc>
              <a:buNone/>
            </a:pPr>
            <a:r>
              <a:rPr lang="en-US" sz="230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Juego Inspirado en DOOM</a:t>
            </a:r>
            <a:endParaRPr lang="en-US" sz="2302" dirty="0"/>
          </a:p>
        </p:txBody>
      </p:sp>
      <p:sp>
        <p:nvSpPr>
          <p:cNvPr id="8" name="Text 4"/>
          <p:cNvSpPr/>
          <p:nvPr/>
        </p:nvSpPr>
        <p:spPr>
          <a:xfrm>
            <a:off x="5101709" y="4537353"/>
            <a:ext cx="3931206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DOOMmies es un juego que se inspira en el clásico título DOOM, pero con una estética y temática propia.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673078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865995" y="3673078"/>
            <a:ext cx="3931206" cy="73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78"/>
              </a:lnSpc>
              <a:buNone/>
            </a:pPr>
            <a:r>
              <a:rPr lang="en-US" sz="230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Aplicación de Técnicas de POO</a:t>
            </a:r>
            <a:endParaRPr lang="en-US" sz="2302" dirty="0"/>
          </a:p>
        </p:txBody>
      </p:sp>
      <p:sp>
        <p:nvSpPr>
          <p:cNvPr id="11" name="Text 7"/>
          <p:cNvSpPr/>
          <p:nvPr/>
        </p:nvSpPr>
        <p:spPr>
          <a:xfrm>
            <a:off x="9865995" y="4537353"/>
            <a:ext cx="3931206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Hemos utilizado conceptos de programación orientada a objetos para desarrollar la estructura y mecánicas del juego.</a:t>
            </a:r>
            <a:endParaRPr lang="en-US" sz="1750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705451"/>
            <a:ext cx="7819073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55"/>
              </a:lnSpc>
              <a:buNone/>
            </a:pPr>
            <a:r>
              <a:rPr lang="en-US" sz="460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Inspiración y temática</a:t>
            </a:r>
            <a:endParaRPr lang="en-US" sz="4604" dirty="0"/>
          </a:p>
        </p:txBody>
      </p:sp>
      <p:sp>
        <p:nvSpPr>
          <p:cNvPr id="5" name="Text 2"/>
          <p:cNvSpPr/>
          <p:nvPr/>
        </p:nvSpPr>
        <p:spPr>
          <a:xfrm>
            <a:off x="1760220" y="2969419"/>
            <a:ext cx="6682145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Nuestro juego, DOOMmies, se inspira en el clásico DOOM, uno de los juegos de disparos en primera persona más icónicos de la historia. Decidimos adoptar esta temática de acción y aventura, pero con una estética y narrativa propias.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760220" y="4502348"/>
            <a:ext cx="6682145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 trama del juego gira en torno a un apocalipsis zombi, donde el jugador debe luchar por sobrevivir y enfrentarse a hordas de enemigos aterradores.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671" y="2980373"/>
            <a:ext cx="3332917" cy="3332917"/>
          </a:xfrm>
          <a:prstGeom prst="rect">
            <a:avLst/>
          </a:prstGeom>
        </p:spPr>
      </p:pic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714137"/>
            <a:ext cx="10342126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55"/>
              </a:lnSpc>
              <a:buNone/>
            </a:pPr>
            <a:r>
              <a:rPr lang="en-US" sz="460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Lenguaje y técnicas utilizadas</a:t>
            </a:r>
            <a:endParaRPr lang="en-US" sz="460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1889284"/>
            <a:ext cx="3481149" cy="215145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4318397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78"/>
              </a:lnSpc>
              <a:buNone/>
            </a:pPr>
            <a:r>
              <a:rPr lang="en-US" sz="230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Lenguaje Wollok</a:t>
            </a:r>
            <a:endParaRPr lang="en-US" sz="2302" dirty="0"/>
          </a:p>
        </p:txBody>
      </p:sp>
      <p:sp>
        <p:nvSpPr>
          <p:cNvPr id="7" name="Text 3"/>
          <p:cNvSpPr/>
          <p:nvPr/>
        </p:nvSpPr>
        <p:spPr>
          <a:xfrm>
            <a:off x="1760220" y="4817150"/>
            <a:ext cx="3481149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Utilizamos el lenguaje de programación Wollok, el mismo nos permitió implementar la lógica y mecánicas de juego de DOOMmies de manera eficiente y estructurada.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25" y="1889284"/>
            <a:ext cx="3481149" cy="215145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74625" y="4318397"/>
            <a:ext cx="2999303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78"/>
              </a:lnSpc>
              <a:buNone/>
            </a:pPr>
            <a:r>
              <a:rPr lang="en-US" sz="230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Técnicas de POO</a:t>
            </a:r>
            <a:endParaRPr lang="en-US" sz="2302" dirty="0"/>
          </a:p>
        </p:txBody>
      </p:sp>
      <p:sp>
        <p:nvSpPr>
          <p:cNvPr id="10" name="Text 5"/>
          <p:cNvSpPr/>
          <p:nvPr/>
        </p:nvSpPr>
        <p:spPr>
          <a:xfrm>
            <a:off x="5574625" y="4817150"/>
            <a:ext cx="3481149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Aplicamos conceptos y técnicas de programación orientada a objetos, como herencia, polimorfismo y encapsulamiento, para crear un diseño modular y escalable que facilita el desarrollo y mantenimiento del juego.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031" y="1889284"/>
            <a:ext cx="3481149" cy="215145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89031" y="4318397"/>
            <a:ext cx="3481149" cy="73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78"/>
              </a:lnSpc>
              <a:buNone/>
            </a:pPr>
            <a:r>
              <a:rPr lang="en-US" sz="230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Desarrollo de Juegos</a:t>
            </a:r>
            <a:endParaRPr lang="en-US" sz="2302" dirty="0"/>
          </a:p>
        </p:txBody>
      </p:sp>
      <p:sp>
        <p:nvSpPr>
          <p:cNvPr id="13" name="Text 7"/>
          <p:cNvSpPr/>
          <p:nvPr/>
        </p:nvSpPr>
        <p:spPr>
          <a:xfrm>
            <a:off x="9389031" y="5182672"/>
            <a:ext cx="3481149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Nuestro proceso de desarrollo incluyó la implementación de lógica de juego, gestión de estados, detección de colisiones y manejo de entrada del usuario, entre otras características clave de un juego.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128605" y="461010"/>
            <a:ext cx="5580459" cy="5507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38"/>
              </a:lnSpc>
              <a:buNone/>
            </a:pPr>
            <a:r>
              <a:rPr lang="en-US" sz="347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Estructura del codigo</a:t>
            </a:r>
            <a:endParaRPr lang="en-US" sz="347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683" y="1346716"/>
            <a:ext cx="1374815" cy="19428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60050" y="2116217"/>
            <a:ext cx="123111" cy="31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72"/>
              </a:lnSpc>
              <a:buNone/>
            </a:pPr>
            <a:r>
              <a:rPr lang="en-US" sz="1648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648" dirty="0"/>
          </a:p>
        </p:txBody>
      </p:sp>
      <p:sp>
        <p:nvSpPr>
          <p:cNvPr id="7" name="Text 3"/>
          <p:cNvSpPr/>
          <p:nvPr/>
        </p:nvSpPr>
        <p:spPr>
          <a:xfrm>
            <a:off x="5907167" y="1639729"/>
            <a:ext cx="4113728" cy="2753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69"/>
              </a:lnSpc>
              <a:buNone/>
            </a:pPr>
            <a:r>
              <a:rPr lang="en-US" sz="173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graphics.wlk / gui.wlk / audio.wlk</a:t>
            </a:r>
            <a:endParaRPr lang="en-US" sz="1735" dirty="0"/>
          </a:p>
        </p:txBody>
      </p:sp>
      <p:sp>
        <p:nvSpPr>
          <p:cNvPr id="8" name="Text 4"/>
          <p:cNvSpPr/>
          <p:nvPr/>
        </p:nvSpPr>
        <p:spPr>
          <a:xfrm>
            <a:off x="5907167" y="2015490"/>
            <a:ext cx="5427107" cy="5024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78"/>
              </a:lnSpc>
              <a:buNone/>
            </a:pPr>
            <a:r>
              <a:rPr lang="en-US" sz="1319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Implementan detalles esteticos y pocos relevantes para la estructura del juego.</a:t>
            </a:r>
            <a:endParaRPr lang="en-US" sz="1319" dirty="0"/>
          </a:p>
        </p:txBody>
      </p:sp>
      <p:sp>
        <p:nvSpPr>
          <p:cNvPr id="9" name="Shape 5"/>
          <p:cNvSpPr/>
          <p:nvPr/>
        </p:nvSpPr>
        <p:spPr>
          <a:xfrm>
            <a:off x="5781556" y="2814310"/>
            <a:ext cx="5678329" cy="16728"/>
          </a:xfrm>
          <a:prstGeom prst="roundRect">
            <a:avLst>
              <a:gd name="adj" fmla="val 450493"/>
            </a:avLst>
          </a:prstGeom>
          <a:solidFill>
            <a:srgbClr val="8D2424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642" y="2852738"/>
            <a:ext cx="2749629" cy="19428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134332" y="3427809"/>
            <a:ext cx="174784" cy="31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72"/>
              </a:lnSpc>
              <a:buNone/>
            </a:pPr>
            <a:r>
              <a:rPr lang="en-US" sz="1648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648" dirty="0"/>
          </a:p>
        </p:txBody>
      </p:sp>
      <p:sp>
        <p:nvSpPr>
          <p:cNvPr id="12" name="Text 7"/>
          <p:cNvSpPr/>
          <p:nvPr/>
        </p:nvSpPr>
        <p:spPr>
          <a:xfrm>
            <a:off x="6425327" y="3145750"/>
            <a:ext cx="2203371" cy="2753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69"/>
              </a:lnSpc>
              <a:buNone/>
            </a:pPr>
            <a:r>
              <a:rPr lang="en-US" sz="173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player.wlk</a:t>
            </a:r>
            <a:endParaRPr lang="en-US" sz="1735" dirty="0"/>
          </a:p>
        </p:txBody>
      </p:sp>
      <p:sp>
        <p:nvSpPr>
          <p:cNvPr id="13" name="Text 8"/>
          <p:cNvSpPr/>
          <p:nvPr/>
        </p:nvSpPr>
        <p:spPr>
          <a:xfrm>
            <a:off x="6425327" y="3521512"/>
            <a:ext cx="4908947" cy="5024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78"/>
              </a:lnSpc>
              <a:buNone/>
            </a:pPr>
            <a:r>
              <a:rPr lang="en-US" sz="1319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 configura los metodos del jugador y sus respectivas acciones al moverse, atacar, revivir, etc...</a:t>
            </a:r>
            <a:endParaRPr lang="en-US" sz="1319" dirty="0"/>
          </a:p>
        </p:txBody>
      </p:sp>
      <p:sp>
        <p:nvSpPr>
          <p:cNvPr id="14" name="Shape 9"/>
          <p:cNvSpPr/>
          <p:nvPr/>
        </p:nvSpPr>
        <p:spPr>
          <a:xfrm>
            <a:off x="6299716" y="4320332"/>
            <a:ext cx="5160169" cy="16728"/>
          </a:xfrm>
          <a:prstGeom prst="roundRect">
            <a:avLst>
              <a:gd name="adj" fmla="val 450493"/>
            </a:avLst>
          </a:prstGeom>
          <a:solidFill>
            <a:srgbClr val="8D2424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601" y="4358759"/>
            <a:ext cx="4124563" cy="194286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129570" y="4933831"/>
            <a:ext cx="184428" cy="31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72"/>
              </a:lnSpc>
              <a:buNone/>
            </a:pPr>
            <a:r>
              <a:rPr lang="en-US" sz="1648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648" dirty="0"/>
          </a:p>
        </p:txBody>
      </p:sp>
      <p:sp>
        <p:nvSpPr>
          <p:cNvPr id="17" name="Text 11"/>
          <p:cNvSpPr/>
          <p:nvPr/>
        </p:nvSpPr>
        <p:spPr>
          <a:xfrm>
            <a:off x="6943487" y="4651772"/>
            <a:ext cx="3428286" cy="2753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69"/>
              </a:lnSpc>
              <a:buNone/>
            </a:pPr>
            <a:r>
              <a:rPr lang="en-US" sz="173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objects.wlk / enemigos.wlk</a:t>
            </a:r>
            <a:endParaRPr lang="en-US" sz="1735" dirty="0"/>
          </a:p>
        </p:txBody>
      </p:sp>
      <p:sp>
        <p:nvSpPr>
          <p:cNvPr id="18" name="Text 12"/>
          <p:cNvSpPr/>
          <p:nvPr/>
        </p:nvSpPr>
        <p:spPr>
          <a:xfrm>
            <a:off x="6943487" y="5027533"/>
            <a:ext cx="4390787" cy="5024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78"/>
              </a:lnSpc>
              <a:buNone/>
            </a:pPr>
            <a:r>
              <a:rPr lang="en-US" sz="1319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Estos archivos son cruciales para la interacción del jugador con el entorno.</a:t>
            </a:r>
            <a:endParaRPr lang="en-US" sz="1319" dirty="0"/>
          </a:p>
        </p:txBody>
      </p:sp>
      <p:sp>
        <p:nvSpPr>
          <p:cNvPr id="19" name="Shape 13"/>
          <p:cNvSpPr/>
          <p:nvPr/>
        </p:nvSpPr>
        <p:spPr>
          <a:xfrm>
            <a:off x="6817876" y="5826353"/>
            <a:ext cx="4642009" cy="16728"/>
          </a:xfrm>
          <a:prstGeom prst="roundRect">
            <a:avLst>
              <a:gd name="adj" fmla="val 450493"/>
            </a:avLst>
          </a:prstGeom>
          <a:solidFill>
            <a:srgbClr val="8D2424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441" y="5864781"/>
            <a:ext cx="5499378" cy="194286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124926" y="6439852"/>
            <a:ext cx="193477" cy="31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72"/>
              </a:lnSpc>
              <a:buNone/>
            </a:pPr>
            <a:r>
              <a:rPr lang="en-US" sz="1648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1648" dirty="0"/>
          </a:p>
        </p:txBody>
      </p:sp>
      <p:sp>
        <p:nvSpPr>
          <p:cNvPr id="22" name="Text 15"/>
          <p:cNvSpPr/>
          <p:nvPr/>
        </p:nvSpPr>
        <p:spPr>
          <a:xfrm>
            <a:off x="7461409" y="6032183"/>
            <a:ext cx="2203371" cy="2753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69"/>
              </a:lnSpc>
              <a:buNone/>
            </a:pPr>
            <a:r>
              <a:rPr lang="en-US" sz="173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world.wlk</a:t>
            </a:r>
            <a:endParaRPr lang="en-US" sz="1735" dirty="0"/>
          </a:p>
        </p:txBody>
      </p:sp>
      <p:sp>
        <p:nvSpPr>
          <p:cNvPr id="23" name="Text 16"/>
          <p:cNvSpPr/>
          <p:nvPr/>
        </p:nvSpPr>
        <p:spPr>
          <a:xfrm>
            <a:off x="7461409" y="6407944"/>
            <a:ext cx="3872865" cy="7536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78"/>
              </a:lnSpc>
              <a:buNone/>
            </a:pPr>
            <a:r>
              <a:rPr lang="en-US" sz="1319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Contiene la lógica principal para la generación y gestión del mundo del juego. La gestión de las habitaciones y sus contenidos.</a:t>
            </a:r>
            <a:endParaRPr lang="en-US" sz="1319" dirty="0"/>
          </a:p>
        </p:txBody>
      </p:sp>
      <p:sp>
        <p:nvSpPr>
          <p:cNvPr id="24" name="Text 17"/>
          <p:cNvSpPr/>
          <p:nvPr/>
        </p:nvSpPr>
        <p:spPr>
          <a:xfrm>
            <a:off x="3128605" y="7517368"/>
            <a:ext cx="8373070" cy="2512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78"/>
              </a:lnSpc>
              <a:buNone/>
            </a:pPr>
            <a:endParaRPr lang="en-US" sz="1319" dirty="0"/>
          </a:p>
        </p:txBody>
      </p:sp>
      <p:pic>
        <p:nvPicPr>
          <p:cNvPr id="2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15302"/>
            <a:ext cx="6677382" cy="438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53"/>
              </a:lnSpc>
              <a:buNone/>
            </a:pPr>
            <a:r>
              <a:rPr lang="en-US" sz="2763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Reglas de Juego / Instrucciones</a:t>
            </a:r>
            <a:endParaRPr lang="en-US" sz="2763" dirty="0"/>
          </a:p>
        </p:txBody>
      </p:sp>
      <p:sp>
        <p:nvSpPr>
          <p:cNvPr id="6" name="Text 2"/>
          <p:cNvSpPr/>
          <p:nvPr/>
        </p:nvSpPr>
        <p:spPr>
          <a:xfrm>
            <a:off x="1188601" y="3075980"/>
            <a:ext cx="712220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 mueves con </a:t>
            </a:r>
            <a:pPr algn="l" indent="0" marL="0">
              <a:lnSpc>
                <a:spcPts val="2624"/>
              </a:lnSpc>
              <a:buNone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(W, A, S, D)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188601" y="3486983"/>
            <a:ext cx="712220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Revivir con espacio </a:t>
            </a:r>
            <a:pPr algn="l" indent="0" marL="0">
              <a:lnSpc>
                <a:spcPts val="2624"/>
              </a:lnSpc>
              <a:buNone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(space)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88601" y="3897987"/>
            <a:ext cx="712220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Apuntas y disparas con las </a:t>
            </a:r>
            <a:pPr algn="l" indent="0" marL="0">
              <a:lnSpc>
                <a:spcPts val="2624"/>
              </a:lnSpc>
              <a:buNone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flechas de dirección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33199" y="4481155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 controles del juego DOOMmies están diseñados para brindar una experiencia de juego ágil y fluida. Gracias a la combinación de teclas para el movimiento y las flechas de dirección para disparar, podemos movernos con precisión y atacar a sus enemigos de manera efectiva.</a:t>
            </a:r>
            <a:endParaRPr lang="en-US" sz="1750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873091"/>
            <a:ext cx="7490460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55"/>
              </a:lnSpc>
              <a:buNone/>
            </a:pPr>
            <a:r>
              <a:rPr lang="en-US" sz="460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Desafíos enfrentados</a:t>
            </a:r>
            <a:endParaRPr lang="en-US" sz="460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3048238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3825835"/>
            <a:ext cx="3481149" cy="73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78"/>
              </a:lnSpc>
              <a:buNone/>
            </a:pPr>
            <a:r>
              <a:rPr lang="en-US" sz="230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Complejidad del código</a:t>
            </a:r>
            <a:endParaRPr lang="en-US" sz="2302" dirty="0"/>
          </a:p>
        </p:txBody>
      </p:sp>
      <p:sp>
        <p:nvSpPr>
          <p:cNvPr id="7" name="Text 3"/>
          <p:cNvSpPr/>
          <p:nvPr/>
        </p:nvSpPr>
        <p:spPr>
          <a:xfrm>
            <a:off x="1760220" y="4690110"/>
            <a:ext cx="3481149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Integrar exitosamente diferentes funcionalidades y mecanismos en un solo juego demandó un gran esfuerzo para mantener un código limpio y modular.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25" y="3048238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74625" y="3825835"/>
            <a:ext cx="3259812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78"/>
              </a:lnSpc>
              <a:buNone/>
            </a:pPr>
            <a:r>
              <a:rPr lang="en-US" sz="230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Ajuste de balanceo</a:t>
            </a:r>
            <a:endParaRPr lang="en-US" sz="2302" dirty="0"/>
          </a:p>
        </p:txBody>
      </p:sp>
      <p:sp>
        <p:nvSpPr>
          <p:cNvPr id="10" name="Text 5"/>
          <p:cNvSpPr/>
          <p:nvPr/>
        </p:nvSpPr>
        <p:spPr>
          <a:xfrm>
            <a:off x="5574625" y="4324588"/>
            <a:ext cx="3481149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Lograr un equilibrio adecuado entre la dificultad y la diversión fue un desafío clave, ajustando niveles, enemigos y ataques.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031" y="3048238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89031" y="3825835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78"/>
              </a:lnSpc>
              <a:buNone/>
            </a:pPr>
            <a:r>
              <a:rPr lang="en-US" sz="230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Depuración</a:t>
            </a:r>
            <a:endParaRPr lang="en-US" sz="2302" dirty="0"/>
          </a:p>
        </p:txBody>
      </p:sp>
      <p:sp>
        <p:nvSpPr>
          <p:cNvPr id="13" name="Text 7"/>
          <p:cNvSpPr/>
          <p:nvPr/>
        </p:nvSpPr>
        <p:spPr>
          <a:xfrm>
            <a:off x="9389031" y="4324588"/>
            <a:ext cx="3481149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Identificar y resolver bugs durante el desarrollo del juego requirió un meticuloso trabajo de testeo y depuración iterativa.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760220" y="1921073"/>
            <a:ext cx="8204835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55"/>
              </a:lnSpc>
              <a:buNone/>
            </a:pPr>
            <a:r>
              <a:rPr lang="en-US" sz="460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Aprendizajes obtenidos</a:t>
            </a:r>
            <a:endParaRPr lang="en-US" sz="4604" dirty="0"/>
          </a:p>
        </p:txBody>
      </p:sp>
      <p:sp>
        <p:nvSpPr>
          <p:cNvPr id="7" name="Shape 3"/>
          <p:cNvSpPr/>
          <p:nvPr/>
        </p:nvSpPr>
        <p:spPr>
          <a:xfrm>
            <a:off x="1760220" y="2985135"/>
            <a:ext cx="3555206" cy="3323392"/>
          </a:xfrm>
          <a:prstGeom prst="roundRect">
            <a:avLst>
              <a:gd name="adj" fmla="val 300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990011" y="3214926"/>
            <a:ext cx="3095625" cy="73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78"/>
              </a:lnSpc>
              <a:buNone/>
            </a:pPr>
            <a:r>
              <a:rPr lang="en-US" sz="230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Trabajo en Equipo</a:t>
            </a:r>
            <a:endParaRPr lang="en-US" sz="2302" dirty="0"/>
          </a:p>
        </p:txBody>
      </p:sp>
      <p:sp>
        <p:nvSpPr>
          <p:cNvPr id="9" name="Text 5"/>
          <p:cNvSpPr/>
          <p:nvPr/>
        </p:nvSpPr>
        <p:spPr>
          <a:xfrm>
            <a:off x="1990011" y="4079200"/>
            <a:ext cx="3095625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Aprendimos a colaborar de manera efectiva, repartiendo tareas y comunicándonos constantemente para lograr nuestros objetivos.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37597" y="2985135"/>
            <a:ext cx="3555206" cy="3323392"/>
          </a:xfrm>
          <a:prstGeom prst="roundRect">
            <a:avLst>
              <a:gd name="adj" fmla="val 300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67387" y="3214926"/>
            <a:ext cx="3095625" cy="73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78"/>
              </a:lnSpc>
              <a:buNone/>
            </a:pPr>
            <a:r>
              <a:rPr lang="en-US" sz="230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Resolución de Problemas</a:t>
            </a:r>
            <a:endParaRPr lang="en-US" sz="2302" dirty="0"/>
          </a:p>
        </p:txBody>
      </p:sp>
      <p:sp>
        <p:nvSpPr>
          <p:cNvPr id="12" name="Text 8"/>
          <p:cNvSpPr/>
          <p:nvPr/>
        </p:nvSpPr>
        <p:spPr>
          <a:xfrm>
            <a:off x="5767387" y="4079200"/>
            <a:ext cx="3095625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Enfrentamos diversos desafíos técnicos a lo largo del desarrollo, lo cual nos obligó a desarrollar habilidades de análisis y pensamiento crítico.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314974" y="2985135"/>
            <a:ext cx="3555206" cy="3323392"/>
          </a:xfrm>
          <a:prstGeom prst="roundRect">
            <a:avLst>
              <a:gd name="adj" fmla="val 300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544764" y="3214926"/>
            <a:ext cx="3095625" cy="73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78"/>
              </a:lnSpc>
              <a:buNone/>
            </a:pPr>
            <a:r>
              <a:rPr lang="en-US" sz="230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Creatividad e Innovación</a:t>
            </a:r>
            <a:endParaRPr lang="en-US" sz="2302" dirty="0"/>
          </a:p>
        </p:txBody>
      </p:sp>
      <p:sp>
        <p:nvSpPr>
          <p:cNvPr id="15" name="Text 11"/>
          <p:cNvSpPr/>
          <p:nvPr/>
        </p:nvSpPr>
        <p:spPr>
          <a:xfrm>
            <a:off x="9544764" y="4079200"/>
            <a:ext cx="3095625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Logramos plasmar nuestra visión creativa en un juego único, combinando elementos clásicos con un toque moderno y fresco.</a:t>
            </a:r>
            <a:endParaRPr lang="en-US" sz="1750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2024-06-06T16:09:03Z</dcterms:created>
  <dcterms:modified xsi:type="dcterms:W3CDTF">2024-06-06T16:09:03Z</dcterms:modified>
</cp:coreProperties>
</file>